
<file path=[Content_Types].xml><?xml version="1.0" encoding="utf-8"?>
<Types xmlns="http://schemas.openxmlformats.org/package/2006/content-types">
  <Default Extension="avi" ContentType="video/x-msvideo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7"/>
  </p:notesMasterIdLst>
  <p:sldIdLst>
    <p:sldId id="263" r:id="rId2"/>
    <p:sldId id="291" r:id="rId3"/>
    <p:sldId id="272" r:id="rId4"/>
    <p:sldId id="274" r:id="rId5"/>
    <p:sldId id="277" r:id="rId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9" roundtripDataSignature="AMtx7miXEOKcu0Lx2QoFKYYXP0jIjW+o2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51" autoAdjust="0"/>
    <p:restoredTop sz="94699"/>
  </p:normalViewPr>
  <p:slideViewPr>
    <p:cSldViewPr snapToGrid="0">
      <p:cViewPr varScale="1">
        <p:scale>
          <a:sx n="68" d="100"/>
          <a:sy n="68" d="100"/>
        </p:scale>
        <p:origin x="67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9" Type="http://customschemas.google.com/relationships/presentationmetadata" Target="metadata"/><Relationship Id="rId3" Type="http://schemas.openxmlformats.org/officeDocument/2006/relationships/slide" Target="slides/slide2.xml"/><Relationship Id="rId42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43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png>
</file>

<file path=ppt/media/image5.svg>
</file>

<file path=ppt/media/image6.png>
</file>

<file path=ppt/media/image7.png>
</file>

<file path=ppt/media/media1.avi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b407aa27e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2b407aa27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58548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EF885F24-3FCC-46D9-B35E-65CB49D38BAC}" type="datetime1">
              <a:rPr lang="en-US" smtClean="0"/>
              <a:t>4/27/2024</a:t>
            </a:fld>
            <a:endParaRPr/>
          </a:p>
        </p:txBody>
      </p:sp>
      <p:sp>
        <p:nvSpPr>
          <p:cNvPr id="19" name="Google Shape;19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ADEF3833-4D60-45A5-948C-47DF261EE2A3}" type="datetime1">
              <a:rPr lang="en-US" smtClean="0"/>
              <a:t>4/27/2024</a:t>
            </a:fld>
            <a:endParaRPr/>
          </a:p>
        </p:txBody>
      </p:sp>
      <p:sp>
        <p:nvSpPr>
          <p:cNvPr id="76" name="Google Shape;76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4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99E5D9C7-9827-4E8E-A551-4925829B82A7}" type="datetime1">
              <a:rPr lang="en-US" smtClean="0"/>
              <a:t>4/27/2024</a:t>
            </a:fld>
            <a:endParaRPr/>
          </a:p>
        </p:txBody>
      </p:sp>
      <p:sp>
        <p:nvSpPr>
          <p:cNvPr id="82" name="Google Shape;82;p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7303D083-D5FA-471F-9F56-D421B1FA4881}" type="datetime1">
              <a:rPr lang="en-US" smtClean="0"/>
              <a:t>4/27/2024</a:t>
            </a:fld>
            <a:endParaRPr/>
          </a:p>
        </p:txBody>
      </p:sp>
      <p:sp>
        <p:nvSpPr>
          <p:cNvPr id="25" name="Google Shape;25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D57C7B7E-E911-4F5B-96DD-26D4C7C0FBC1}" type="datetime1">
              <a:rPr lang="en-US" smtClean="0"/>
              <a:t>4/27/2024</a:t>
            </a:fld>
            <a:endParaRPr/>
          </a:p>
        </p:txBody>
      </p:sp>
      <p:sp>
        <p:nvSpPr>
          <p:cNvPr id="31" name="Google Shape;31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3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077A22B5-7F52-4196-B120-5DB37CE0F1AF}" type="datetime1">
              <a:rPr lang="en-US" smtClean="0"/>
              <a:t>4/27/2024</a:t>
            </a:fld>
            <a:endParaRPr/>
          </a:p>
        </p:txBody>
      </p:sp>
      <p:sp>
        <p:nvSpPr>
          <p:cNvPr id="38" name="Google Shape;38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3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3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3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145BE307-AB3A-4700-BCDC-2A2EF64390DB}" type="datetime1">
              <a:rPr lang="en-US" smtClean="0"/>
              <a:t>4/27/2024</a:t>
            </a:fld>
            <a:endParaRPr/>
          </a:p>
        </p:txBody>
      </p:sp>
      <p:sp>
        <p:nvSpPr>
          <p:cNvPr id="47" name="Google Shape;47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1F2AF76D-50A1-4500-BB7B-E811B1DB3539}" type="datetime1">
              <a:rPr lang="en-US" smtClean="0"/>
              <a:t>4/27/2024</a:t>
            </a:fld>
            <a:endParaRPr/>
          </a:p>
        </p:txBody>
      </p:sp>
      <p:sp>
        <p:nvSpPr>
          <p:cNvPr id="52" name="Google Shape;52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A2C72AB8-DDDD-490C-820F-F70EEB9614F0}" type="datetime1">
              <a:rPr lang="en-US" smtClean="0"/>
              <a:t>4/27/2024</a:t>
            </a:fld>
            <a:endParaRPr/>
          </a:p>
        </p:txBody>
      </p:sp>
      <p:sp>
        <p:nvSpPr>
          <p:cNvPr id="56" name="Google Shape;56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3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C1317AD5-D9E3-44E5-AA1C-CF574E5FF553}" type="datetime1">
              <a:rPr lang="en-US" smtClean="0"/>
              <a:t>4/27/2024</a:t>
            </a:fld>
            <a:endParaRPr/>
          </a:p>
        </p:txBody>
      </p:sp>
      <p:sp>
        <p:nvSpPr>
          <p:cNvPr id="63" name="Google Shape;63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F587B985-67BC-4512-8D59-A9F6D8EBB1AE}" type="datetime1">
              <a:rPr lang="en-US" smtClean="0"/>
              <a:t>4/27/2024</a:t>
            </a:fld>
            <a:endParaRPr/>
          </a:p>
        </p:txBody>
      </p:sp>
      <p:sp>
        <p:nvSpPr>
          <p:cNvPr id="70" name="Google Shape;70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48E5ACF3-F6C2-4D48-B49B-64E9F5BBD498}" type="datetime1">
              <a:rPr lang="en-US" smtClean="0"/>
              <a:t>4/27/2024</a:t>
            </a:fld>
            <a:endParaRPr/>
          </a:p>
        </p:txBody>
      </p:sp>
      <p:sp>
        <p:nvSpPr>
          <p:cNvPr id="13" name="Google Shape;13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1255395" y="2166175"/>
            <a:ext cx="9894570" cy="1262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Pale Blue Dot</a:t>
            </a:r>
            <a:endParaRPr dirty="0"/>
          </a:p>
        </p:txBody>
      </p:sp>
      <p:pic>
        <p:nvPicPr>
          <p:cNvPr id="89" name="Google Shape;8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2872" y="346824"/>
            <a:ext cx="2726481" cy="1353959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 txBox="1"/>
          <p:nvPr/>
        </p:nvSpPr>
        <p:spPr>
          <a:xfrm>
            <a:off x="1949196" y="4573841"/>
            <a:ext cx="8506968" cy="1628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CS469 Digital Image Processing Project</a:t>
            </a:r>
            <a:endParaRPr dirty="0"/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32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Spring 2024</a:t>
            </a:r>
            <a:endParaRPr dirty="0"/>
          </a:p>
        </p:txBody>
      </p:sp>
      <p:sp>
        <p:nvSpPr>
          <p:cNvPr id="91" name="Google Shape;91;p1"/>
          <p:cNvSpPr txBox="1"/>
          <p:nvPr/>
        </p:nvSpPr>
        <p:spPr>
          <a:xfrm>
            <a:off x="7554351" y="162586"/>
            <a:ext cx="4454777" cy="1002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Kristy Nguyen</a:t>
            </a:r>
          </a:p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 sz="2400" b="1" dirty="0">
                <a:solidFill>
                  <a:schemeClr val="dk1"/>
                </a:solidFill>
              </a:rPr>
              <a:t>Thomas Bryant</a:t>
            </a:r>
            <a:endParaRPr sz="24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b407aa27e3_0_0"/>
          <p:cNvSpPr txBox="1"/>
          <p:nvPr/>
        </p:nvSpPr>
        <p:spPr>
          <a:xfrm>
            <a:off x="594360" y="360549"/>
            <a:ext cx="51693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dk1"/>
                </a:solidFill>
              </a:rPr>
              <a:t>Project Objective</a:t>
            </a:r>
            <a:endParaRPr dirty="0"/>
          </a:p>
        </p:txBody>
      </p:sp>
      <p:pic>
        <p:nvPicPr>
          <p:cNvPr id="3" name="Picture 2" descr="A planet with clouds and water&#10;&#10;Description automatically generated with medium confidence">
            <a:extLst>
              <a:ext uri="{FF2B5EF4-FFF2-40B4-BE49-F238E27FC236}">
                <a16:creationId xmlns:a16="http://schemas.microsoft.com/office/drawing/2014/main" id="{2F80A219-5F4D-252E-07C7-D9F28650E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0302" y="3426114"/>
            <a:ext cx="3302712" cy="3302712"/>
          </a:xfrm>
          <a:prstGeom prst="rect">
            <a:avLst/>
          </a:prstGeom>
        </p:spPr>
      </p:pic>
      <p:pic>
        <p:nvPicPr>
          <p:cNvPr id="5" name="Picture 4" descr="A light in the sky&#10;&#10;Description automatically generated">
            <a:extLst>
              <a:ext uri="{FF2B5EF4-FFF2-40B4-BE49-F238E27FC236}">
                <a16:creationId xmlns:a16="http://schemas.microsoft.com/office/drawing/2014/main" id="{11A1894E-5B35-3C96-BABE-42C296A15A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986" y="3429000"/>
            <a:ext cx="5381319" cy="3296940"/>
          </a:xfrm>
          <a:prstGeom prst="rect">
            <a:avLst/>
          </a:prstGeom>
        </p:spPr>
      </p:pic>
      <p:pic>
        <p:nvPicPr>
          <p:cNvPr id="7" name="Graphic 6" descr="Arrow Right with solid fill">
            <a:extLst>
              <a:ext uri="{FF2B5EF4-FFF2-40B4-BE49-F238E27FC236}">
                <a16:creationId xmlns:a16="http://schemas.microsoft.com/office/drawing/2014/main" id="{8143F5C5-63F6-4B71-CA61-1526EF62CE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678103" y="4620270"/>
            <a:ext cx="914400" cy="914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3EB6BDF-984F-B3FE-4866-FB0A4043F02C}"/>
              </a:ext>
            </a:extLst>
          </p:cNvPr>
          <p:cNvSpPr txBox="1"/>
          <p:nvPr/>
        </p:nvSpPr>
        <p:spPr>
          <a:xfrm>
            <a:off x="708986" y="1490008"/>
            <a:ext cx="103631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Our goal was to create a video showcasing the pale blue dot expanding into a high-resolution image of Earth. We achieved this by gradually shrinking the Earth image while shifting it, until it became a single pixel at the location of the 'Pale Blue Dot'. Finally, we displayed these frames in reverse order for the desired effect.</a:t>
            </a:r>
          </a:p>
        </p:txBody>
      </p:sp>
    </p:spTree>
    <p:extLst>
      <p:ext uri="{BB962C8B-B14F-4D97-AF65-F5344CB8AC3E}">
        <p14:creationId xmlns:p14="http://schemas.microsoft.com/office/powerpoint/2010/main" val="4232688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B22C634-901F-60C6-D6E5-B7D47F747359}"/>
              </a:ext>
            </a:extLst>
          </p:cNvPr>
          <p:cNvSpPr txBox="1"/>
          <p:nvPr/>
        </p:nvSpPr>
        <p:spPr>
          <a:xfrm>
            <a:off x="546652" y="427383"/>
            <a:ext cx="63212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0" u="none" strike="noStrike" baseline="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Initial Solution and Difficulty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F8ED5F-14C0-E391-AD93-1AD51FB04FC4}"/>
              </a:ext>
            </a:extLst>
          </p:cNvPr>
          <p:cNvSpPr txBox="1"/>
          <p:nvPr/>
        </p:nvSpPr>
        <p:spPr>
          <a:xfrm>
            <a:off x="740230" y="1451511"/>
            <a:ext cx="545737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solidFill>
                  <a:srgbClr val="333333"/>
                </a:solidFill>
                <a:latin typeface="ArialMT"/>
              </a:rPr>
              <a:t>Initially, we used Erosion with a spherical structural element and applied sharpening as necessary.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solidFill>
                <a:srgbClr val="333333"/>
              </a:solidFill>
              <a:latin typeface="ArialM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solidFill>
                  <a:srgbClr val="333333"/>
                </a:solidFill>
                <a:latin typeface="ArialMT"/>
              </a:rPr>
              <a:t>We calculated the distance of each frame based on the average distances between images.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solidFill>
                <a:srgbClr val="333333"/>
              </a:solidFill>
              <a:latin typeface="ArialM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solidFill>
                  <a:srgbClr val="333333"/>
                </a:solidFill>
                <a:latin typeface="ArialMT"/>
              </a:rPr>
              <a:t>However, our initial approach eroded the planet's details prematurely rather than effectively shrinking it.</a:t>
            </a:r>
          </a:p>
        </p:txBody>
      </p:sp>
      <p:pic>
        <p:nvPicPr>
          <p:cNvPr id="2" name="pale_blue_dot_animation">
            <a:hlinkClick r:id="" action="ppaction://media"/>
            <a:extLst>
              <a:ext uri="{FF2B5EF4-FFF2-40B4-BE49-F238E27FC236}">
                <a16:creationId xmlns:a16="http://schemas.microsoft.com/office/drawing/2014/main" id="{5ABB737F-C8FE-B663-57B5-871A56D832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97600" y="1135269"/>
            <a:ext cx="5994400" cy="5434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624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3237E-74BB-7492-CDFD-1CD353F0B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0" i="0" u="none" strike="noStrike" baseline="0" dirty="0">
                <a:latin typeface="Calibri-Light"/>
              </a:rPr>
              <a:t>Refactoring using imresize</a:t>
            </a:r>
            <a:endParaRPr lang="en-US" sz="8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3F6DBB-A734-5C29-C315-26417CAAF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0688" y="1690688"/>
            <a:ext cx="10765536" cy="4579811"/>
          </a:xfrm>
        </p:spPr>
        <p:txBody>
          <a:bodyPr>
            <a:normAutofit fontScale="70000" lnSpcReduction="20000"/>
          </a:bodyPr>
          <a:lstStyle/>
          <a:p>
            <a:pPr lvl="1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We utilized MATLAB's '</a:t>
            </a:r>
            <a:r>
              <a:rPr lang="en-US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imresize</a:t>
            </a:r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' function, employing bilinear interpolation for image resizing. Bilinear interpolation averages the values of the four nearest pixels to estimate the new pixel value.</a:t>
            </a:r>
          </a:p>
          <a:p>
            <a:pPr marL="571500" lvl="1" indent="0">
              <a:buNone/>
            </a:pPr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To enhance image quality, we enabled anti-aliasing in '</a:t>
            </a:r>
            <a:r>
              <a:rPr lang="en-US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imresize</a:t>
            </a:r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' and applied a Gaussian filter with '</a:t>
            </a:r>
            <a:r>
              <a:rPr lang="en-US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imsharpen</a:t>
            </a:r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' using unsharp masking.</a:t>
            </a:r>
          </a:p>
          <a:p>
            <a:pPr lvl="1"/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For video creation, we used '</a:t>
            </a:r>
            <a:r>
              <a:rPr lang="en-US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VideoWriter</a:t>
            </a:r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' to store frames and then reversed the process for the desired raw video.</a:t>
            </a:r>
          </a:p>
          <a:p>
            <a:pPr lvl="1"/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Lastly, we padded the video with initial and final frames to sync with the audio of the 'Pale Blue Dot' speech.</a:t>
            </a:r>
          </a:p>
        </p:txBody>
      </p:sp>
    </p:spTree>
    <p:extLst>
      <p:ext uri="{BB962C8B-B14F-4D97-AF65-F5344CB8AC3E}">
        <p14:creationId xmlns:p14="http://schemas.microsoft.com/office/powerpoint/2010/main" val="3767653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66124-56CA-C41C-4237-AFE20266D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0" i="0" u="none" strike="noStrike" baseline="0" dirty="0">
                <a:latin typeface="Calibri-Light"/>
              </a:rPr>
              <a:t>Final Product</a:t>
            </a:r>
            <a:endParaRPr lang="en-US" sz="4000" dirty="0"/>
          </a:p>
        </p:txBody>
      </p:sp>
      <p:pic>
        <p:nvPicPr>
          <p:cNvPr id="3" name="paleBlueDotFinal">
            <a:hlinkClick r:id="" action="ppaction://media"/>
            <a:extLst>
              <a:ext uri="{FF2B5EF4-FFF2-40B4-BE49-F238E27FC236}">
                <a16:creationId xmlns:a16="http://schemas.microsoft.com/office/drawing/2014/main" id="{5E8A99C9-DBDF-4F37-5358-00C7A1B063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2834" y="1516518"/>
            <a:ext cx="9186332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13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64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1180</TotalTime>
  <Words>234</Words>
  <Application>Microsoft Office PowerPoint</Application>
  <PresentationFormat>Widescreen</PresentationFormat>
  <Paragraphs>23</Paragraphs>
  <Slides>5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ArialMT</vt:lpstr>
      <vt:lpstr>Calibri-Light</vt:lpstr>
      <vt:lpstr>Arial</vt:lpstr>
      <vt:lpstr>Calibri</vt:lpstr>
      <vt:lpstr>Office Theme</vt:lpstr>
      <vt:lpstr>Pale Blue Dot</vt:lpstr>
      <vt:lpstr>PowerPoint Presentation</vt:lpstr>
      <vt:lpstr>PowerPoint Presentation</vt:lpstr>
      <vt:lpstr>Refactoring using imresize</vt:lpstr>
      <vt:lpstr>Final Product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Image Fundamentals</dc:title>
  <dc:creator>Bryar Shareef</dc:creator>
  <cp:lastModifiedBy>Thomas Bryant</cp:lastModifiedBy>
  <cp:revision>78</cp:revision>
  <dcterms:created xsi:type="dcterms:W3CDTF">2024-01-12T17:31:58Z</dcterms:created>
  <dcterms:modified xsi:type="dcterms:W3CDTF">2024-04-28T06:43:24Z</dcterms:modified>
</cp:coreProperties>
</file>